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101" d="100"/>
          <a:sy n="101" d="100"/>
        </p:scale>
        <p:origin x="-1320" y="-120"/>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printerSettings" Target="printerSettings/printerSettings1.bin"/><Relationship Id="rId8" Type="http://schemas.openxmlformats.org/officeDocument/2006/relationships/presProps" Target="presProps.xml"/><Relationship Id="rId9" Type="http://schemas.openxmlformats.org/officeDocument/2006/relationships/viewProps" Target="viewProps.xml"/><Relationship Id="rId10" Type="http://schemas.openxmlformats.org/officeDocument/2006/relationships/theme" Target="theme/theme1.xml"/><Relationship Id="rId11"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p:nvPr/>
        </p:nvSpPr>
        <p:spPr>
          <a:xfrm>
            <a:off x="3186953" y="268288"/>
            <a:ext cx="5669280" cy="39003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268940" y="268288"/>
            <a:ext cx="182880" cy="388685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ctrTitle"/>
          </p:nvPr>
        </p:nvSpPr>
        <p:spPr>
          <a:xfrm>
            <a:off x="3200400" y="4208929"/>
            <a:ext cx="5458968" cy="1048684"/>
          </a:xfrm>
        </p:spPr>
        <p:txBody>
          <a:bodyPr vert="horz" lIns="91440" tIns="45720" rIns="91440" bIns="45720" rtlCol="0" anchor="b" anchorCtr="0">
            <a:normAutofit/>
          </a:bodyPr>
          <a:lstStyle>
            <a:lvl1pPr algn="l" defTabSz="914400" rtl="0" eaLnBrk="1" latinLnBrk="0" hangingPunct="1">
              <a:spcBef>
                <a:spcPct val="0"/>
              </a:spcBef>
              <a:buNone/>
              <a:defRPr sz="4600" kern="1200">
                <a:solidFill>
                  <a:schemeClr val="accent1"/>
                </a:solidFill>
                <a:latin typeface="+mj-lt"/>
                <a:ea typeface="+mj-ea"/>
                <a:cs typeface="+mj-cs"/>
              </a:defRPr>
            </a:lvl1pPr>
          </a:lstStyle>
          <a:p>
            <a:r>
              <a:rPr lang="en-US" smtClean="0"/>
              <a:t>Click to edit Master title style</a:t>
            </a:r>
            <a:endParaRPr/>
          </a:p>
        </p:txBody>
      </p:sp>
      <p:sp>
        <p:nvSpPr>
          <p:cNvPr id="3" name="Subtitle 2"/>
          <p:cNvSpPr>
            <a:spLocks noGrp="1"/>
          </p:cNvSpPr>
          <p:nvPr>
            <p:ph type="subTitle" idx="1"/>
          </p:nvPr>
        </p:nvSpPr>
        <p:spPr>
          <a:xfrm>
            <a:off x="3200400" y="5257800"/>
            <a:ext cx="5458968" cy="621792"/>
          </a:xfrm>
        </p:spPr>
        <p:txBody>
          <a:bodyPr vert="horz" lIns="91440" tIns="45720" rIns="91440" bIns="45720" rtlCol="0">
            <a:normAutofit/>
          </a:bodyPr>
          <a:lstStyle>
            <a:lvl1pPr marL="0" indent="0" algn="l" defTabSz="914400" rtl="0" eaLnBrk="1" latinLnBrk="0" hangingPunct="1">
              <a:spcBef>
                <a:spcPts val="0"/>
              </a:spcBef>
              <a:buClr>
                <a:schemeClr val="accent1"/>
              </a:buClr>
              <a:buSzPct val="100000"/>
              <a:buFont typeface="Wingdings 2" pitchFamily="18" charset="2"/>
              <a:buNone/>
              <a:defRPr sz="1600" kern="1200">
                <a:solidFill>
                  <a:schemeClr val="tx2"/>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smtClean="0"/>
              <a:t>Click to edit Master subtitle style</a:t>
            </a:r>
            <a:endParaRPr dirty="0"/>
          </a:p>
        </p:txBody>
      </p:sp>
      <p:sp>
        <p:nvSpPr>
          <p:cNvPr id="4" name="Date Placeholder 3"/>
          <p:cNvSpPr>
            <a:spLocks noGrp="1"/>
          </p:cNvSpPr>
          <p:nvPr>
            <p:ph type="dt" sz="half" idx="10"/>
          </p:nvPr>
        </p:nvSpPr>
        <p:spPr>
          <a:xfrm>
            <a:off x="3276600" y="390525"/>
            <a:ext cx="5504688" cy="365125"/>
          </a:xfrm>
        </p:spPr>
        <p:txBody>
          <a:bodyPr vert="horz" lIns="91440" tIns="45720" rIns="91440" bIns="45720" rtlCol="0" anchor="ctr"/>
          <a:lstStyle>
            <a:lvl1pPr marL="0" algn="r" defTabSz="914400" rtl="0" eaLnBrk="1" latinLnBrk="0" hangingPunct="1">
              <a:defRPr sz="2200" b="0" kern="1200" baseline="0">
                <a:solidFill>
                  <a:schemeClr val="bg1"/>
                </a:solidFill>
                <a:latin typeface="+mn-lt"/>
                <a:ea typeface="+mn-ea"/>
                <a:cs typeface="+mn-cs"/>
              </a:defRPr>
            </a:lvl1pPr>
          </a:lstStyle>
          <a:p>
            <a:fld id="{B1A24CD3-204F-4468-8EE4-28A6668D006A}" type="datetimeFigureOut">
              <a:rPr lang="en-US" smtClean="0"/>
              <a:t>2016-05-27</a:t>
            </a:fld>
            <a:endParaRPr lang="en-US"/>
          </a:p>
        </p:txBody>
      </p:sp>
      <p:sp>
        <p:nvSpPr>
          <p:cNvPr id="5" name="Footer Placeholder 4"/>
          <p:cNvSpPr>
            <a:spLocks noGrp="1"/>
          </p:cNvSpPr>
          <p:nvPr>
            <p:ph type="ftr" sz="quarter" idx="11"/>
          </p:nvPr>
        </p:nvSpPr>
        <p:spPr>
          <a:xfrm>
            <a:off x="3218688" y="6356350"/>
            <a:ext cx="4736592" cy="365125"/>
          </a:xfrm>
        </p:spPr>
        <p:txBody>
          <a:bodyPr vert="horz" lIns="91440" tIns="45720" rIns="91440" bIns="45720" rtlCol="0" anchor="ctr"/>
          <a:lstStyle>
            <a:lvl1pPr marL="0" algn="l" defTabSz="914400" rtl="0" eaLnBrk="1" latinLnBrk="0" hangingPunct="1">
              <a:defRPr sz="1100" b="1" kern="1200">
                <a:solidFill>
                  <a:schemeClr val="tx2">
                    <a:lumMod val="60000"/>
                    <a:lumOff val="40000"/>
                  </a:schemeClr>
                </a:solidFill>
                <a:latin typeface="+mn-lt"/>
                <a:ea typeface="+mn-ea"/>
                <a:cs typeface="+mn-cs"/>
              </a:defRPr>
            </a:lvl1pPr>
          </a:lstStyle>
          <a:p>
            <a:endParaRPr lang="en-US"/>
          </a:p>
        </p:txBody>
      </p:sp>
      <p:sp>
        <p:nvSpPr>
          <p:cNvPr id="6" name="Slide Number Placeholder 5"/>
          <p:cNvSpPr>
            <a:spLocks noGrp="1"/>
          </p:cNvSpPr>
          <p:nvPr>
            <p:ph type="sldNum" sz="quarter" idx="12"/>
          </p:nvPr>
        </p:nvSpPr>
        <p:spPr>
          <a:xfrm>
            <a:off x="8256494" y="6356350"/>
            <a:ext cx="685800" cy="365125"/>
          </a:xfrm>
        </p:spPr>
        <p:txBody>
          <a:bodyPr vert="horz" lIns="91440" tIns="45720" rIns="91440" bIns="45720" rtlCol="0" anchor="ctr"/>
          <a:lstStyle>
            <a:lvl1pPr marL="0" algn="r" defTabSz="914400" rtl="0" eaLnBrk="1" latinLnBrk="0" hangingPunct="1">
              <a:defRPr sz="1100" b="1" kern="1200">
                <a:solidFill>
                  <a:schemeClr val="tx2">
                    <a:lumMod val="60000"/>
                    <a:lumOff val="40000"/>
                  </a:schemeClr>
                </a:solidFill>
                <a:latin typeface="+mn-lt"/>
                <a:ea typeface="+mn-ea"/>
                <a:cs typeface="+mn-cs"/>
              </a:defRPr>
            </a:lvl1pPr>
          </a:lstStyle>
          <a:p>
            <a:fld id="{57AF16DE-A0D5-4438-950F-5B1E159C2C28}"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3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28244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2016-05-27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9" name="Content Placeholder 2"/>
          <p:cNvSpPr>
            <a:spLocks noGrp="1"/>
          </p:cNvSpPr>
          <p:nvPr>
            <p:ph sz="half" idx="13"/>
          </p:nvPr>
        </p:nvSpPr>
        <p:spPr>
          <a:xfrm>
            <a:off x="428244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10" name="Content Placeholder 2"/>
          <p:cNvSpPr>
            <a:spLocks noGrp="1"/>
          </p:cNvSpPr>
          <p:nvPr>
            <p:ph sz="half" idx="14"/>
          </p:nvPr>
        </p:nvSpPr>
        <p:spPr>
          <a:xfrm>
            <a:off x="45720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4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28244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2016-05-27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9" name="Content Placeholder 2"/>
          <p:cNvSpPr>
            <a:spLocks noGrp="1"/>
          </p:cNvSpPr>
          <p:nvPr>
            <p:ph sz="half" idx="13"/>
          </p:nvPr>
        </p:nvSpPr>
        <p:spPr>
          <a:xfrm>
            <a:off x="428244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11" name="Content Placeholder 2"/>
          <p:cNvSpPr>
            <a:spLocks noGrp="1"/>
          </p:cNvSpPr>
          <p:nvPr>
            <p:ph sz="half" idx="14"/>
          </p:nvPr>
        </p:nvSpPr>
        <p:spPr>
          <a:xfrm>
            <a:off x="457200" y="2214562"/>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12" name="Content Placeholder 2"/>
          <p:cNvSpPr>
            <a:spLocks noGrp="1"/>
          </p:cNvSpPr>
          <p:nvPr>
            <p:ph sz="half" idx="15"/>
          </p:nvPr>
        </p:nvSpPr>
        <p:spPr>
          <a:xfrm>
            <a:off x="457200" y="4224973"/>
            <a:ext cx="3566160"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6" name="Rectangle 5"/>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B1A24CD3-204F-4468-8EE4-28A6668D006A}" type="datetimeFigureOut">
              <a:rPr lang="en-US" smtClean="0"/>
              <a:t>2016-05-27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Rectangle 4"/>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B1A24CD3-204F-4468-8EE4-28A6668D006A}" type="datetimeFigureOut">
              <a:rPr lang="en-US" smtClean="0"/>
              <a:t>2016-05-27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95082"/>
            <a:ext cx="3566160" cy="1035424"/>
          </a:xfrm>
        </p:spPr>
        <p:txBody>
          <a:bodyPr anchor="b"/>
          <a:lstStyle>
            <a:lvl1pPr algn="l">
              <a:defRPr sz="2800" b="0"/>
            </a:lvl1pPr>
          </a:lstStyle>
          <a:p>
            <a:r>
              <a:rPr lang="en-US" smtClean="0"/>
              <a:t>Click to edit Master title style</a:t>
            </a:r>
            <a:endParaRPr/>
          </a:p>
        </p:txBody>
      </p:sp>
      <p:sp>
        <p:nvSpPr>
          <p:cNvPr id="3" name="Content Placeholder 2"/>
          <p:cNvSpPr>
            <a:spLocks noGrp="1"/>
          </p:cNvSpPr>
          <p:nvPr>
            <p:ph idx="1"/>
          </p:nvPr>
        </p:nvSpPr>
        <p:spPr>
          <a:xfrm>
            <a:off x="4762052" y="990600"/>
            <a:ext cx="3566160" cy="5135563"/>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4" name="Text Placeholder 3"/>
          <p:cNvSpPr>
            <a:spLocks noGrp="1"/>
          </p:cNvSpPr>
          <p:nvPr>
            <p:ph type="body" sz="half" idx="2"/>
          </p:nvPr>
        </p:nvSpPr>
        <p:spPr>
          <a:xfrm>
            <a:off x="457199" y="2057400"/>
            <a:ext cx="3566160" cy="3657601"/>
          </a:xfrm>
        </p:spPr>
        <p:txBody>
          <a:bodyPr>
            <a:normAutofit/>
          </a:bodyPr>
          <a:lstStyle>
            <a:lvl1pPr marL="0" indent="0">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t>2016-05-27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Picture with Caption">
    <p:spTree>
      <p:nvGrpSpPr>
        <p:cNvPr id="1" name=""/>
        <p:cNvGrpSpPr/>
        <p:nvPr/>
      </p:nvGrpSpPr>
      <p:grpSpPr>
        <a:xfrm>
          <a:off x="0" y="0"/>
          <a:ext cx="0" cy="0"/>
          <a:chOff x="0" y="0"/>
          <a:chExt cx="0" cy="0"/>
        </a:xfrm>
      </p:grpSpPr>
      <p:sp>
        <p:nvSpPr>
          <p:cNvPr id="8" name="Rectangle 7"/>
          <p:cNvSpPr/>
          <p:nvPr/>
        </p:nvSpPr>
        <p:spPr>
          <a:xfrm>
            <a:off x="4746811" y="268288"/>
            <a:ext cx="4114800"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95082"/>
            <a:ext cx="3566160" cy="1035424"/>
          </a:xfrm>
        </p:spPr>
        <p:txBody>
          <a:bodyPr anchor="b"/>
          <a:lstStyle>
            <a:lvl1pPr algn="l">
              <a:defRPr sz="2800" b="0"/>
            </a:lvl1pPr>
          </a:lstStyle>
          <a:p>
            <a:r>
              <a:rPr lang="en-US" smtClean="0"/>
              <a:t>Click to edit Master title style</a:t>
            </a:r>
            <a:endParaRPr/>
          </a:p>
        </p:txBody>
      </p:sp>
      <p:sp>
        <p:nvSpPr>
          <p:cNvPr id="4" name="Text Placeholder 3"/>
          <p:cNvSpPr>
            <a:spLocks noGrp="1"/>
          </p:cNvSpPr>
          <p:nvPr>
            <p:ph type="body" sz="half" idx="2"/>
          </p:nvPr>
        </p:nvSpPr>
        <p:spPr>
          <a:xfrm>
            <a:off x="457199" y="2057400"/>
            <a:ext cx="3566160" cy="3657601"/>
          </a:xfrm>
        </p:spPr>
        <p:txBody>
          <a:bodyPr>
            <a:normAutofit/>
          </a:bodyPr>
          <a:lstStyle>
            <a:lvl1pPr marL="0" indent="0">
              <a:spcBef>
                <a:spcPts val="6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smtClean="0"/>
              <a:t>Click to edit Master text styles</a:t>
            </a:r>
          </a:p>
        </p:txBody>
      </p:sp>
      <p:sp>
        <p:nvSpPr>
          <p:cNvPr id="5" name="Date Placeholder 4"/>
          <p:cNvSpPr>
            <a:spLocks noGrp="1"/>
          </p:cNvSpPr>
          <p:nvPr>
            <p:ph type="dt" sz="half" idx="10"/>
          </p:nvPr>
        </p:nvSpPr>
        <p:spPr>
          <a:xfrm>
            <a:off x="161365" y="6124014"/>
            <a:ext cx="1752600" cy="365125"/>
          </a:xfrm>
        </p:spPr>
        <p:txBody>
          <a:bodyPr/>
          <a:lstStyle>
            <a:lvl1pPr algn="l">
              <a:defRPr/>
            </a:lvl1pPr>
          </a:lstStyle>
          <a:p>
            <a:fld id="{B1A24CD3-204F-4468-8EE4-28A6668D006A}" type="datetimeFigureOut">
              <a:rPr lang="en-US" smtClean="0"/>
              <a:t>2016-05-27</a:t>
            </a:fld>
            <a:endParaRPr lang="en-US"/>
          </a:p>
        </p:txBody>
      </p:sp>
      <p:sp>
        <p:nvSpPr>
          <p:cNvPr id="6" name="Footer Placeholder 5"/>
          <p:cNvSpPr>
            <a:spLocks noGrp="1"/>
          </p:cNvSpPr>
          <p:nvPr>
            <p:ph type="ftr" sz="quarter" idx="11"/>
          </p:nvPr>
        </p:nvSpPr>
        <p:spPr>
          <a:xfrm>
            <a:off x="174812" y="6356350"/>
            <a:ext cx="3863788" cy="365125"/>
          </a:xfrm>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10" name="Picture Placeholder 9"/>
          <p:cNvSpPr>
            <a:spLocks noGrp="1"/>
          </p:cNvSpPr>
          <p:nvPr>
            <p:ph type="pic" sz="quarter" idx="13"/>
          </p:nvPr>
        </p:nvSpPr>
        <p:spPr>
          <a:xfrm>
            <a:off x="4760258" y="990600"/>
            <a:ext cx="4096512" cy="5611813"/>
          </a:xfrm>
        </p:spPr>
        <p:txBody>
          <a:bodyPr/>
          <a:lstStyle>
            <a:lvl1pPr>
              <a:buNone/>
              <a:defRPr/>
            </a:lvl1pPr>
          </a:lstStyle>
          <a:p>
            <a:r>
              <a:rPr lang="en-US" smtClean="0"/>
              <a:t>Click icon to add picture</a:t>
            </a:r>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picTx" preserve="1">
  <p:cSld name="Picture above Caption">
    <p:spTree>
      <p:nvGrpSpPr>
        <p:cNvPr id="1" name=""/>
        <p:cNvGrpSpPr/>
        <p:nvPr/>
      </p:nvGrpSpPr>
      <p:grpSpPr>
        <a:xfrm>
          <a:off x="0" y="0"/>
          <a:ext cx="0" cy="0"/>
          <a:chOff x="0" y="0"/>
          <a:chExt cx="0" cy="0"/>
        </a:xfrm>
      </p:grpSpPr>
      <p:sp>
        <p:nvSpPr>
          <p:cNvPr id="8" name="Rectangle 7"/>
          <p:cNvSpPr/>
          <p:nvPr/>
        </p:nvSpPr>
        <p:spPr>
          <a:xfrm>
            <a:off x="7216775" y="268288"/>
            <a:ext cx="1639457" cy="363931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8788" y="4267200"/>
            <a:ext cx="6477000" cy="566738"/>
          </a:xfrm>
        </p:spPr>
        <p:txBody>
          <a:bodyPr anchor="b"/>
          <a:lstStyle>
            <a:lvl1pPr algn="l">
              <a:defRPr sz="2800" b="0"/>
            </a:lvl1pPr>
          </a:lstStyle>
          <a:p>
            <a:r>
              <a:rPr lang="en-US" smtClean="0"/>
              <a:t>Click to edit Master title style</a:t>
            </a:r>
            <a:endParaRPr/>
          </a:p>
        </p:txBody>
      </p:sp>
      <p:sp>
        <p:nvSpPr>
          <p:cNvPr id="3" name="Picture Placeholder 2"/>
          <p:cNvSpPr>
            <a:spLocks noGrp="1"/>
          </p:cNvSpPr>
          <p:nvPr>
            <p:ph type="pic" idx="1"/>
          </p:nvPr>
        </p:nvSpPr>
        <p:spPr>
          <a:xfrm>
            <a:off x="269874" y="268288"/>
            <a:ext cx="6858000" cy="36393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4" name="Text Placeholder 3"/>
          <p:cNvSpPr>
            <a:spLocks noGrp="1"/>
          </p:cNvSpPr>
          <p:nvPr>
            <p:ph type="body" sz="half" idx="2"/>
          </p:nvPr>
        </p:nvSpPr>
        <p:spPr>
          <a:xfrm>
            <a:off x="458788" y="4840941"/>
            <a:ext cx="6475412" cy="1304271"/>
          </a:xfrm>
        </p:spPr>
        <p:txBody>
          <a:bodyPr>
            <a:normAutofit/>
          </a:bodyPr>
          <a:lstStyle>
            <a:lvl1pPr marL="0" indent="0">
              <a:spcBef>
                <a:spcPts val="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t>2016-05-27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picTx" preserve="1">
  <p:cSld name="4 Pictures with Caption">
    <p:spTree>
      <p:nvGrpSpPr>
        <p:cNvPr id="1" name=""/>
        <p:cNvGrpSpPr/>
        <p:nvPr/>
      </p:nvGrpSpPr>
      <p:grpSpPr>
        <a:xfrm>
          <a:off x="0" y="0"/>
          <a:ext cx="0" cy="0"/>
          <a:chOff x="0" y="0"/>
          <a:chExt cx="0" cy="0"/>
        </a:xfrm>
      </p:grpSpPr>
      <p:sp>
        <p:nvSpPr>
          <p:cNvPr id="8" name="Rectangle 7"/>
          <p:cNvSpPr/>
          <p:nvPr/>
        </p:nvSpPr>
        <p:spPr>
          <a:xfrm>
            <a:off x="8135471" y="268288"/>
            <a:ext cx="720761" cy="363931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8788" y="4267200"/>
            <a:ext cx="6477000" cy="566738"/>
          </a:xfrm>
        </p:spPr>
        <p:txBody>
          <a:bodyPr anchor="b"/>
          <a:lstStyle>
            <a:lvl1pPr algn="l">
              <a:defRPr sz="2800" b="0"/>
            </a:lvl1pPr>
          </a:lstStyle>
          <a:p>
            <a:r>
              <a:rPr lang="en-US" smtClean="0"/>
              <a:t>Click to edit Master title style</a:t>
            </a:r>
            <a:endParaRPr/>
          </a:p>
        </p:txBody>
      </p:sp>
      <p:sp>
        <p:nvSpPr>
          <p:cNvPr id="3" name="Picture Placeholder 2"/>
          <p:cNvSpPr>
            <a:spLocks noGrp="1"/>
          </p:cNvSpPr>
          <p:nvPr>
            <p:ph type="pic" idx="1"/>
          </p:nvPr>
        </p:nvSpPr>
        <p:spPr>
          <a:xfrm>
            <a:off x="269874" y="268288"/>
            <a:ext cx="3006726" cy="36393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4" name="Text Placeholder 3"/>
          <p:cNvSpPr>
            <a:spLocks noGrp="1"/>
          </p:cNvSpPr>
          <p:nvPr>
            <p:ph type="body" sz="half" idx="2"/>
          </p:nvPr>
        </p:nvSpPr>
        <p:spPr>
          <a:xfrm>
            <a:off x="458788" y="4840941"/>
            <a:ext cx="6475412" cy="1304271"/>
          </a:xfrm>
        </p:spPr>
        <p:txBody>
          <a:bodyPr>
            <a:normAutofit/>
          </a:bodyPr>
          <a:lstStyle>
            <a:lvl1pPr marL="0" indent="0">
              <a:spcBef>
                <a:spcPts val="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1A24CD3-204F-4468-8EE4-28A6668D006A}" type="datetimeFigureOut">
              <a:rPr lang="en-US" smtClean="0"/>
              <a:t>2016-05-27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10" name="Picture Placeholder 2"/>
          <p:cNvSpPr>
            <a:spLocks noGrp="1"/>
          </p:cNvSpPr>
          <p:nvPr>
            <p:ph type="pic" idx="13"/>
          </p:nvPr>
        </p:nvSpPr>
        <p:spPr>
          <a:xfrm>
            <a:off x="3352800" y="268288"/>
            <a:ext cx="47019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11" name="Picture Placeholder 2"/>
          <p:cNvSpPr>
            <a:spLocks noGrp="1"/>
          </p:cNvSpPr>
          <p:nvPr>
            <p:ph type="pic" idx="14"/>
          </p:nvPr>
        </p:nvSpPr>
        <p:spPr>
          <a:xfrm>
            <a:off x="3352800" y="2131935"/>
            <a:ext cx="23042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12" name="Picture Placeholder 2"/>
          <p:cNvSpPr>
            <a:spLocks noGrp="1"/>
          </p:cNvSpPr>
          <p:nvPr>
            <p:ph type="pic" idx="15"/>
          </p:nvPr>
        </p:nvSpPr>
        <p:spPr>
          <a:xfrm>
            <a:off x="5750500" y="2131935"/>
            <a:ext cx="2304288" cy="177566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7" name="Rectangle 6"/>
          <p:cNvSpPr/>
          <p:nvPr/>
        </p:nvSpPr>
        <p:spPr>
          <a:xfrm>
            <a:off x="7212106"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lvl5pPr>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4" name="Date Placeholder 3"/>
          <p:cNvSpPr>
            <a:spLocks noGrp="1"/>
          </p:cNvSpPr>
          <p:nvPr>
            <p:ph type="dt" sz="half" idx="10"/>
          </p:nvPr>
        </p:nvSpPr>
        <p:spPr/>
        <p:txBody>
          <a:bodyPr/>
          <a:lstStyle/>
          <a:p>
            <a:fld id="{B1A24CD3-204F-4468-8EE4-28A6668D006A}" type="datetimeFigureOut">
              <a:rPr lang="en-US" smtClean="0"/>
              <a:t>2016-05-27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8148918" y="268288"/>
            <a:ext cx="718073" cy="56692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543799" y="1035424"/>
            <a:ext cx="1322295" cy="5090739"/>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1035424"/>
            <a:ext cx="6019800" cy="5109789"/>
          </a:xfrm>
        </p:spPr>
        <p:txBody>
          <a:bodyPr vert="eaVert"/>
          <a:lstStyle>
            <a:lvl5pPr>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4" name="Date Placeholder 3"/>
          <p:cNvSpPr>
            <a:spLocks noGrp="1"/>
          </p:cNvSpPr>
          <p:nvPr>
            <p:ph type="dt" sz="half" idx="10"/>
          </p:nvPr>
        </p:nvSpPr>
        <p:spPr/>
        <p:txBody>
          <a:bodyPr/>
          <a:lstStyle/>
          <a:p>
            <a:fld id="{B1A24CD3-204F-4468-8EE4-28A6668D006A}" type="datetimeFigureOut">
              <a:rPr lang="en-US" smtClean="0"/>
              <a:t>2016-05-27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Rectangle 6"/>
          <p:cNvSpPr/>
          <p:nvPr/>
        </p:nvSpPr>
        <p:spPr>
          <a:xfrm>
            <a:off x="7212106"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4" name="Date Placeholder 3"/>
          <p:cNvSpPr>
            <a:spLocks noGrp="1"/>
          </p:cNvSpPr>
          <p:nvPr>
            <p:ph type="dt" sz="half" idx="10"/>
          </p:nvPr>
        </p:nvSpPr>
        <p:spPr>
          <a:xfrm>
            <a:off x="7212106" y="6356350"/>
            <a:ext cx="1752600" cy="365125"/>
          </a:xfrm>
        </p:spPr>
        <p:txBody>
          <a:bodyPr/>
          <a:lstStyle/>
          <a:p>
            <a:fld id="{B1A24CD3-204F-4468-8EE4-28A6668D006A}" type="datetimeFigureOut">
              <a:rPr lang="en-US" smtClean="0"/>
              <a:t>2016-05-27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Slide with Picture">
    <p:spTree>
      <p:nvGrpSpPr>
        <p:cNvPr id="1" name=""/>
        <p:cNvGrpSpPr/>
        <p:nvPr/>
      </p:nvGrpSpPr>
      <p:grpSpPr>
        <a:xfrm>
          <a:off x="0" y="0"/>
          <a:ext cx="0" cy="0"/>
          <a:chOff x="0" y="0"/>
          <a:chExt cx="0" cy="0"/>
        </a:xfrm>
      </p:grpSpPr>
      <p:sp>
        <p:nvSpPr>
          <p:cNvPr id="7" name="Rectangle 6"/>
          <p:cNvSpPr/>
          <p:nvPr/>
        </p:nvSpPr>
        <p:spPr>
          <a:xfrm>
            <a:off x="3186953" y="268288"/>
            <a:ext cx="5669280" cy="25603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ctrTitle"/>
          </p:nvPr>
        </p:nvSpPr>
        <p:spPr>
          <a:xfrm>
            <a:off x="3200399" y="4171950"/>
            <a:ext cx="5457919" cy="1085850"/>
          </a:xfrm>
        </p:spPr>
        <p:txBody>
          <a:bodyPr>
            <a:normAutofit/>
          </a:bodyPr>
          <a:lstStyle>
            <a:lvl1pPr>
              <a:defRPr sz="4600"/>
            </a:lvl1pPr>
          </a:lstStyle>
          <a:p>
            <a:r>
              <a:rPr lang="en-US" smtClean="0"/>
              <a:t>Click to edit Master title style</a:t>
            </a:r>
            <a:endParaRPr/>
          </a:p>
        </p:txBody>
      </p:sp>
      <p:sp>
        <p:nvSpPr>
          <p:cNvPr id="3" name="Subtitle 2"/>
          <p:cNvSpPr>
            <a:spLocks noGrp="1"/>
          </p:cNvSpPr>
          <p:nvPr>
            <p:ph type="subTitle" idx="1"/>
          </p:nvPr>
        </p:nvSpPr>
        <p:spPr>
          <a:xfrm>
            <a:off x="3200401" y="5257799"/>
            <a:ext cx="5457918" cy="618565"/>
          </a:xfrm>
        </p:spPr>
        <p:txBody>
          <a:bodyPr>
            <a:normAutofit/>
          </a:bodyPr>
          <a:lstStyle>
            <a:lvl1pPr marL="0" indent="0" algn="l">
              <a:spcBef>
                <a:spcPct val="0"/>
              </a:spcBef>
              <a:buNone/>
              <a:defRPr sz="1600">
                <a:solidFill>
                  <a:schemeClr val="tx2"/>
                </a:solidFill>
              </a:defRPr>
            </a:lvl1pPr>
            <a:lvl2pPr marL="457200" indent="0" algn="ctr">
              <a:spcBef>
                <a:spcPct val="0"/>
              </a:spcBef>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smtClean="0"/>
              <a:t>Click to edit Master subtitle style</a:t>
            </a:r>
            <a:endParaRPr dirty="0"/>
          </a:p>
        </p:txBody>
      </p:sp>
      <p:sp>
        <p:nvSpPr>
          <p:cNvPr id="4" name="Date Placeholder 3"/>
          <p:cNvSpPr>
            <a:spLocks noGrp="1"/>
          </p:cNvSpPr>
          <p:nvPr>
            <p:ph type="dt" sz="half" idx="10"/>
          </p:nvPr>
        </p:nvSpPr>
        <p:spPr>
          <a:xfrm>
            <a:off x="3276600" y="389965"/>
            <a:ext cx="5499847" cy="365125"/>
          </a:xfrm>
        </p:spPr>
        <p:txBody>
          <a:bodyPr/>
          <a:lstStyle>
            <a:lvl1pPr>
              <a:defRPr sz="2200" b="0" baseline="0">
                <a:solidFill>
                  <a:schemeClr val="bg1"/>
                </a:solidFill>
              </a:defRPr>
            </a:lvl1pPr>
          </a:lstStyle>
          <a:p>
            <a:fld id="{B1A24CD3-204F-4468-8EE4-28A6668D006A}" type="datetimeFigureOut">
              <a:rPr lang="en-US" smtClean="0"/>
              <a:t>2016-05-27</a:t>
            </a:fld>
            <a:endParaRPr lang="en-US"/>
          </a:p>
        </p:txBody>
      </p:sp>
      <p:sp>
        <p:nvSpPr>
          <p:cNvPr id="5" name="Footer Placeholder 4"/>
          <p:cNvSpPr>
            <a:spLocks noGrp="1"/>
          </p:cNvSpPr>
          <p:nvPr>
            <p:ph type="ftr" sz="quarter" idx="11"/>
          </p:nvPr>
        </p:nvSpPr>
        <p:spPr>
          <a:xfrm>
            <a:off x="3213847" y="6356350"/>
            <a:ext cx="4734112" cy="365125"/>
          </a:xfrm>
        </p:spPr>
        <p:txBody>
          <a:bodyPr/>
          <a:lstStyle/>
          <a:p>
            <a:endParaRPr lang="en-US"/>
          </a:p>
        </p:txBody>
      </p:sp>
      <p:sp>
        <p:nvSpPr>
          <p:cNvPr id="6" name="Slide Number Placeholder 5"/>
          <p:cNvSpPr>
            <a:spLocks noGrp="1"/>
          </p:cNvSpPr>
          <p:nvPr>
            <p:ph type="sldNum" sz="quarter" idx="12"/>
          </p:nvPr>
        </p:nvSpPr>
        <p:spPr>
          <a:xfrm>
            <a:off x="8265459" y="6356350"/>
            <a:ext cx="685800" cy="365125"/>
          </a:xfrm>
        </p:spPr>
        <p:txBody>
          <a:bodyPr vert="horz" lIns="91440" tIns="45720" rIns="91440" bIns="45720" rtlCol="0" anchor="ctr"/>
          <a:lstStyle>
            <a:lvl1pPr marL="0" algn="r" defTabSz="914400" rtl="0" eaLnBrk="1" latinLnBrk="0" hangingPunct="1">
              <a:defRPr sz="1100" b="1" kern="1200">
                <a:solidFill>
                  <a:schemeClr val="tx2">
                    <a:lumMod val="60000"/>
                    <a:lumOff val="40000"/>
                  </a:schemeClr>
                </a:solidFill>
                <a:latin typeface="+mn-lt"/>
                <a:ea typeface="+mn-ea"/>
                <a:cs typeface="+mn-cs"/>
              </a:defRPr>
            </a:lvl1pPr>
          </a:lstStyle>
          <a:p>
            <a:fld id="{57AF16DE-A0D5-4438-950F-5B1E159C2C28}" type="slidenum">
              <a:rPr lang="en-US" smtClean="0"/>
              <a:t>‹#›</a:t>
            </a:fld>
            <a:endParaRPr lang="en-US"/>
          </a:p>
        </p:txBody>
      </p:sp>
      <p:sp>
        <p:nvSpPr>
          <p:cNvPr id="9" name="Picture Placeholder 8"/>
          <p:cNvSpPr>
            <a:spLocks noGrp="1"/>
          </p:cNvSpPr>
          <p:nvPr>
            <p:ph type="pic" sz="quarter" idx="13"/>
          </p:nvPr>
        </p:nvSpPr>
        <p:spPr>
          <a:xfrm>
            <a:off x="3200400" y="2877671"/>
            <a:ext cx="5646867" cy="1280160"/>
          </a:xfrm>
        </p:spPr>
        <p:txBody>
          <a:bodyPr/>
          <a:lstStyle>
            <a:lvl1pPr>
              <a:buNone/>
              <a:defRPr/>
            </a:lvl1pPr>
          </a:lstStyle>
          <a:p>
            <a:r>
              <a:rPr lang="en-US" smtClean="0"/>
              <a:t>Click icon to add picture</a:t>
            </a:r>
            <a:endParaRPr/>
          </a:p>
        </p:txBody>
      </p:sp>
      <p:sp>
        <p:nvSpPr>
          <p:cNvPr id="10" name="Rectangle 9"/>
          <p:cNvSpPr/>
          <p:nvPr/>
        </p:nvSpPr>
        <p:spPr>
          <a:xfrm>
            <a:off x="268940" y="268288"/>
            <a:ext cx="182880" cy="3886853"/>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Title, Content, and Picture">
    <p:spTree>
      <p:nvGrpSpPr>
        <p:cNvPr id="1" name=""/>
        <p:cNvGrpSpPr/>
        <p:nvPr/>
      </p:nvGrpSpPr>
      <p:grpSpPr>
        <a:xfrm>
          <a:off x="0" y="0"/>
          <a:ext cx="0" cy="0"/>
          <a:chOff x="0" y="0"/>
          <a:chExt cx="0" cy="0"/>
        </a:xfrm>
      </p:grpSpPr>
      <p:sp>
        <p:nvSpPr>
          <p:cNvPr id="7" name="Rectangle 6"/>
          <p:cNvSpPr/>
          <p:nvPr/>
        </p:nvSpPr>
        <p:spPr>
          <a:xfrm>
            <a:off x="269875" y="268288"/>
            <a:ext cx="1645920"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178423" y="914400"/>
            <a:ext cx="6508377" cy="1143000"/>
          </a:xfrm>
        </p:spPr>
        <p:txBody>
          <a:bodyPr/>
          <a:lstStyle/>
          <a:p>
            <a:r>
              <a:rPr lang="en-US" smtClean="0"/>
              <a:t>Click to edit Master title style</a:t>
            </a:r>
            <a:endParaRPr/>
          </a:p>
        </p:txBody>
      </p:sp>
      <p:sp>
        <p:nvSpPr>
          <p:cNvPr id="3" name="Content Placeholder 2"/>
          <p:cNvSpPr>
            <a:spLocks noGrp="1"/>
          </p:cNvSpPr>
          <p:nvPr>
            <p:ph idx="1"/>
          </p:nvPr>
        </p:nvSpPr>
        <p:spPr>
          <a:xfrm>
            <a:off x="2178423" y="2209800"/>
            <a:ext cx="6508377" cy="3916363"/>
          </a:xfrm>
        </p:spPr>
        <p:txBody>
          <a:bodyPr/>
          <a:lstStyle>
            <a:lvl5pPr>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4" name="Date Placeholder 3"/>
          <p:cNvSpPr>
            <a:spLocks noGrp="1"/>
          </p:cNvSpPr>
          <p:nvPr>
            <p:ph type="dt" sz="half" idx="10"/>
          </p:nvPr>
        </p:nvSpPr>
        <p:spPr>
          <a:xfrm>
            <a:off x="7212106" y="6356350"/>
            <a:ext cx="1752600" cy="365125"/>
          </a:xfrm>
        </p:spPr>
        <p:txBody>
          <a:bodyPr/>
          <a:lstStyle/>
          <a:p>
            <a:fld id="{B1A24CD3-204F-4468-8EE4-28A6668D006A}" type="datetimeFigureOut">
              <a:rPr lang="en-US" smtClean="0"/>
              <a:t>2016-05-27</a:t>
            </a:fld>
            <a:endParaRPr lang="en-US"/>
          </a:p>
        </p:txBody>
      </p:sp>
      <p:sp>
        <p:nvSpPr>
          <p:cNvPr id="5" name="Footer Placeholder 4"/>
          <p:cNvSpPr>
            <a:spLocks noGrp="1"/>
          </p:cNvSpPr>
          <p:nvPr>
            <p:ph type="ftr" sz="quarter" idx="11"/>
          </p:nvPr>
        </p:nvSpPr>
        <p:spPr>
          <a:xfrm>
            <a:off x="2178423" y="6356350"/>
            <a:ext cx="4926852" cy="365125"/>
          </a:xfrm>
        </p:spPr>
        <p:txBody>
          <a:bodyPr/>
          <a:lstStyle/>
          <a:p>
            <a:endParaRPr lang="en-US"/>
          </a:p>
        </p:txBody>
      </p:sp>
      <p:sp>
        <p:nvSpPr>
          <p:cNvPr id="6" name="Slide Number Placeholder 5"/>
          <p:cNvSpPr>
            <a:spLocks noGrp="1"/>
          </p:cNvSpPr>
          <p:nvPr>
            <p:ph type="sldNum" sz="quarter" idx="12"/>
          </p:nvPr>
        </p:nvSpPr>
        <p:spPr>
          <a:xfrm>
            <a:off x="331694" y="361016"/>
            <a:ext cx="506506" cy="365125"/>
          </a:xfrm>
        </p:spPr>
        <p:txBody>
          <a:bodyPr/>
          <a:lstStyle/>
          <a:p>
            <a:fld id="{57AF16DE-A0D5-4438-950F-5B1E159C2C28}" type="slidenum">
              <a:rPr lang="en-US" smtClean="0"/>
              <a:t>‹#›</a:t>
            </a:fld>
            <a:endParaRPr lang="en-US"/>
          </a:p>
        </p:txBody>
      </p:sp>
      <p:sp>
        <p:nvSpPr>
          <p:cNvPr id="9" name="Picture Placeholder 8"/>
          <p:cNvSpPr>
            <a:spLocks noGrp="1"/>
          </p:cNvSpPr>
          <p:nvPr>
            <p:ph type="pic" sz="quarter" idx="13"/>
          </p:nvPr>
        </p:nvSpPr>
        <p:spPr>
          <a:xfrm>
            <a:off x="269875" y="1976718"/>
            <a:ext cx="1645920" cy="4625788"/>
          </a:xfrm>
        </p:spPr>
        <p:txBody>
          <a:bodyPr/>
          <a:lstStyle>
            <a:lvl1pPr>
              <a:buNone/>
              <a:defRPr/>
            </a:lvl1pPr>
          </a:lstStyle>
          <a:p>
            <a:r>
              <a:rPr lang="en-US" smtClean="0"/>
              <a:t>Click icon to add picture</a:t>
            </a:r>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7758952" y="268288"/>
            <a:ext cx="1099073" cy="6350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09801" y="3429000"/>
            <a:ext cx="4966446" cy="1398494"/>
          </a:xfrm>
        </p:spPr>
        <p:txBody>
          <a:bodyPr anchor="b" anchorCtr="0"/>
          <a:lstStyle>
            <a:lvl1pPr algn="r">
              <a:defRPr sz="4600" b="0" cap="none" baseline="0"/>
            </a:lvl1pPr>
          </a:lstStyle>
          <a:p>
            <a:r>
              <a:rPr lang="en-US" smtClean="0"/>
              <a:t>Click to edit Master title style</a:t>
            </a:r>
            <a:endParaRPr/>
          </a:p>
        </p:txBody>
      </p:sp>
      <p:sp>
        <p:nvSpPr>
          <p:cNvPr id="3" name="Text Placeholder 2"/>
          <p:cNvSpPr>
            <a:spLocks noGrp="1"/>
          </p:cNvSpPr>
          <p:nvPr>
            <p:ph type="body" idx="1"/>
          </p:nvPr>
        </p:nvSpPr>
        <p:spPr>
          <a:xfrm>
            <a:off x="2209801" y="4824414"/>
            <a:ext cx="4966446" cy="1320800"/>
          </a:xfrm>
        </p:spPr>
        <p:txBody>
          <a:bodyPr anchor="t" anchorCtr="0">
            <a:normAutofit/>
          </a:bodyPr>
          <a:lstStyle>
            <a:lvl1pPr marL="0" indent="0" algn="r">
              <a:spcBef>
                <a:spcPts val="0"/>
              </a:spcBef>
              <a:buNone/>
              <a:defRPr sz="16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dirty="0" smtClean="0"/>
              <a:t>Click to edit Master text styles</a:t>
            </a:r>
          </a:p>
        </p:txBody>
      </p:sp>
      <p:sp>
        <p:nvSpPr>
          <p:cNvPr id="4" name="Date Placeholder 3"/>
          <p:cNvSpPr>
            <a:spLocks noGrp="1"/>
          </p:cNvSpPr>
          <p:nvPr>
            <p:ph type="dt" sz="half" idx="10"/>
          </p:nvPr>
        </p:nvSpPr>
        <p:spPr>
          <a:xfrm>
            <a:off x="5562600" y="6356350"/>
            <a:ext cx="1622612" cy="365125"/>
          </a:xfrm>
        </p:spPr>
        <p:txBody>
          <a:bodyPr/>
          <a:lstStyle/>
          <a:p>
            <a:fld id="{B1A24CD3-204F-4468-8EE4-28A6668D006A}" type="datetimeFigureOut">
              <a:rPr lang="en-US" smtClean="0"/>
              <a:t>2016-05-27</a:t>
            </a:fld>
            <a:endParaRPr lang="en-US"/>
          </a:p>
        </p:txBody>
      </p:sp>
      <p:sp>
        <p:nvSpPr>
          <p:cNvPr id="5" name="Footer Placeholder 4"/>
          <p:cNvSpPr>
            <a:spLocks noGrp="1"/>
          </p:cNvSpPr>
          <p:nvPr>
            <p:ph type="ftr" sz="quarter" idx="11"/>
          </p:nvPr>
        </p:nvSpPr>
        <p:spPr>
          <a:xfrm>
            <a:off x="174812" y="6356350"/>
            <a:ext cx="5311588" cy="365125"/>
          </a:xfrm>
        </p:spPr>
        <p:txBody>
          <a:bodyPr/>
          <a:lstStyle/>
          <a:p>
            <a:endParaRPr lang="en-US"/>
          </a:p>
        </p:txBody>
      </p:sp>
      <p:sp>
        <p:nvSpPr>
          <p:cNvPr id="6" name="Slide Number Placeholder 5"/>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Section with Picture">
    <p:spTree>
      <p:nvGrpSpPr>
        <p:cNvPr id="1" name=""/>
        <p:cNvGrpSpPr/>
        <p:nvPr/>
      </p:nvGrpSpPr>
      <p:grpSpPr>
        <a:xfrm>
          <a:off x="0" y="0"/>
          <a:ext cx="0" cy="0"/>
          <a:chOff x="0" y="0"/>
          <a:chExt cx="0" cy="0"/>
        </a:xfrm>
      </p:grpSpPr>
      <p:sp>
        <p:nvSpPr>
          <p:cNvPr id="7" name="Rectangle 6"/>
          <p:cNvSpPr/>
          <p:nvPr/>
        </p:nvSpPr>
        <p:spPr>
          <a:xfrm>
            <a:off x="269875" y="4773706"/>
            <a:ext cx="2971800" cy="184458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720354" y="3429001"/>
            <a:ext cx="4966446" cy="1398494"/>
          </a:xfrm>
        </p:spPr>
        <p:txBody>
          <a:bodyPr anchor="b" anchorCtr="0"/>
          <a:lstStyle>
            <a:lvl1pPr algn="r">
              <a:defRPr sz="4600" b="0" cap="none" baseline="0"/>
            </a:lvl1pPr>
          </a:lstStyle>
          <a:p>
            <a:r>
              <a:rPr lang="en-US" smtClean="0"/>
              <a:t>Click to edit Master title style</a:t>
            </a:r>
            <a:endParaRPr/>
          </a:p>
        </p:txBody>
      </p:sp>
      <p:sp>
        <p:nvSpPr>
          <p:cNvPr id="3" name="Text Placeholder 2"/>
          <p:cNvSpPr>
            <a:spLocks noGrp="1"/>
          </p:cNvSpPr>
          <p:nvPr>
            <p:ph type="body" idx="1"/>
          </p:nvPr>
        </p:nvSpPr>
        <p:spPr>
          <a:xfrm>
            <a:off x="3720354" y="4824414"/>
            <a:ext cx="4966446" cy="1320800"/>
          </a:xfrm>
        </p:spPr>
        <p:txBody>
          <a:bodyPr anchor="t" anchorCtr="0">
            <a:normAutofit/>
          </a:bodyPr>
          <a:lstStyle>
            <a:lvl1pPr marL="0" indent="0" algn="r">
              <a:spcBef>
                <a:spcPts val="0"/>
              </a:spcBef>
              <a:buNone/>
              <a:defRPr sz="16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6" name="Slide Number Placeholder 5"/>
          <p:cNvSpPr>
            <a:spLocks noGrp="1"/>
          </p:cNvSpPr>
          <p:nvPr>
            <p:ph type="sldNum" sz="quarter" idx="12"/>
          </p:nvPr>
        </p:nvSpPr>
        <p:spPr>
          <a:xfrm>
            <a:off x="351212" y="6104965"/>
            <a:ext cx="506506" cy="365125"/>
          </a:xfrm>
        </p:spPr>
        <p:txBody>
          <a:bodyPr/>
          <a:lstStyle/>
          <a:p>
            <a:fld id="{57AF16DE-A0D5-4438-950F-5B1E159C2C28}" type="slidenum">
              <a:rPr lang="en-US" smtClean="0"/>
              <a:t>‹#›</a:t>
            </a:fld>
            <a:endParaRPr lang="en-US"/>
          </a:p>
        </p:txBody>
      </p:sp>
      <p:sp>
        <p:nvSpPr>
          <p:cNvPr id="9" name="Picture Placeholder 8"/>
          <p:cNvSpPr>
            <a:spLocks noGrp="1"/>
          </p:cNvSpPr>
          <p:nvPr>
            <p:ph type="pic" sz="quarter" idx="13"/>
          </p:nvPr>
        </p:nvSpPr>
        <p:spPr>
          <a:xfrm>
            <a:off x="269874" y="268288"/>
            <a:ext cx="2971800" cy="4438650"/>
          </a:xfrm>
        </p:spPr>
        <p:txBody>
          <a:bodyPr/>
          <a:lstStyle>
            <a:lvl1pPr>
              <a:buNone/>
              <a:defRPr/>
            </a:lvl1pPr>
          </a:lstStyle>
          <a:p>
            <a:r>
              <a:rPr lang="en-US" smtClean="0"/>
              <a:t>Click icon to add picture</a:t>
            </a:r>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5720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4" name="Content Placeholder 3"/>
          <p:cNvSpPr>
            <a:spLocks noGrp="1"/>
          </p:cNvSpPr>
          <p:nvPr>
            <p:ph sz="half" idx="2"/>
          </p:nvPr>
        </p:nvSpPr>
        <p:spPr>
          <a:xfrm>
            <a:off x="4282440" y="2214563"/>
            <a:ext cx="3566160" cy="39116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2016-05-27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Rectangle 9"/>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88352" cy="1143000"/>
          </a:xfrm>
        </p:spPr>
        <p:txBody>
          <a:bodyPr/>
          <a:lstStyle>
            <a:lvl1pPr>
              <a:defRPr/>
            </a:lvl1pPr>
          </a:lstStyle>
          <a:p>
            <a:r>
              <a:rPr lang="en-US" smtClean="0"/>
              <a:t>Click to edit Master title style</a:t>
            </a:r>
            <a:endParaRPr/>
          </a:p>
        </p:txBody>
      </p:sp>
      <p:sp>
        <p:nvSpPr>
          <p:cNvPr id="3" name="Text Placeholder 2"/>
          <p:cNvSpPr>
            <a:spLocks noGrp="1"/>
          </p:cNvSpPr>
          <p:nvPr>
            <p:ph type="body" idx="1"/>
          </p:nvPr>
        </p:nvSpPr>
        <p:spPr>
          <a:xfrm>
            <a:off x="457200" y="2054132"/>
            <a:ext cx="3566160" cy="639762"/>
          </a:xfrm>
        </p:spPr>
        <p:txBody>
          <a:bodyPr anchor="b">
            <a:noAutofit/>
          </a:bodyPr>
          <a:lstStyle>
            <a:lvl1pPr marL="0" indent="0" algn="ctr">
              <a:spcBef>
                <a:spcPct val="0"/>
              </a:spcBef>
              <a:buNone/>
              <a:defRPr sz="20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689411"/>
            <a:ext cx="3566160" cy="3436751"/>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5" name="Text Placeholder 4"/>
          <p:cNvSpPr>
            <a:spLocks noGrp="1"/>
          </p:cNvSpPr>
          <p:nvPr>
            <p:ph type="body" sz="quarter" idx="3"/>
          </p:nvPr>
        </p:nvSpPr>
        <p:spPr>
          <a:xfrm>
            <a:off x="4279391" y="2054132"/>
            <a:ext cx="3566160" cy="639762"/>
          </a:xfrm>
        </p:spPr>
        <p:txBody>
          <a:bodyPr anchor="b">
            <a:noAutofit/>
          </a:bodyPr>
          <a:lstStyle>
            <a:lvl1pPr marL="0" indent="0" algn="ctr">
              <a:spcBef>
                <a:spcPct val="0"/>
              </a:spcBef>
              <a:buNone/>
              <a:defRPr sz="20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279391" y="2689411"/>
            <a:ext cx="3566160" cy="3436751"/>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7" name="Date Placeholder 6"/>
          <p:cNvSpPr>
            <a:spLocks noGrp="1"/>
          </p:cNvSpPr>
          <p:nvPr>
            <p:ph type="dt" sz="half" idx="10"/>
          </p:nvPr>
        </p:nvSpPr>
        <p:spPr/>
        <p:txBody>
          <a:bodyPr/>
          <a:lstStyle/>
          <a:p>
            <a:fld id="{B1A24CD3-204F-4468-8EE4-28A6668D006A}" type="datetimeFigureOut">
              <a:rPr lang="en-US" smtClean="0"/>
              <a:t>2016-05-27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AF16DE-A0D5-4438-950F-5B1E159C2C28}"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2 Content, Top and Bottom">
    <p:spTree>
      <p:nvGrpSpPr>
        <p:cNvPr id="1" name=""/>
        <p:cNvGrpSpPr/>
        <p:nvPr/>
      </p:nvGrpSpPr>
      <p:grpSpPr>
        <a:xfrm>
          <a:off x="0" y="0"/>
          <a:ext cx="0" cy="0"/>
          <a:chOff x="0" y="0"/>
          <a:chExt cx="0" cy="0"/>
        </a:xfrm>
      </p:grpSpPr>
      <p:sp>
        <p:nvSpPr>
          <p:cNvPr id="8" name="Rectangle 7"/>
          <p:cNvSpPr/>
          <p:nvPr/>
        </p:nvSpPr>
        <p:spPr>
          <a:xfrm>
            <a:off x="8148918" y="268288"/>
            <a:ext cx="718073" cy="164592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57199" y="914400"/>
            <a:ext cx="7391401" cy="1143000"/>
          </a:xfrm>
        </p:spPr>
        <p:txBody>
          <a:bodyPr/>
          <a:lstStyle/>
          <a:p>
            <a:r>
              <a:rPr lang="en-US" smtClean="0"/>
              <a:t>Click to edit Master title style</a:t>
            </a:r>
            <a:endParaRPr/>
          </a:p>
        </p:txBody>
      </p:sp>
      <p:sp>
        <p:nvSpPr>
          <p:cNvPr id="3" name="Content Placeholder 2"/>
          <p:cNvSpPr>
            <a:spLocks noGrp="1"/>
          </p:cNvSpPr>
          <p:nvPr>
            <p:ph sz="half" idx="1"/>
          </p:nvPr>
        </p:nvSpPr>
        <p:spPr>
          <a:xfrm>
            <a:off x="457199" y="2214562"/>
            <a:ext cx="7396163"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5" name="Date Placeholder 4"/>
          <p:cNvSpPr>
            <a:spLocks noGrp="1"/>
          </p:cNvSpPr>
          <p:nvPr>
            <p:ph type="dt" sz="half" idx="10"/>
          </p:nvPr>
        </p:nvSpPr>
        <p:spPr/>
        <p:txBody>
          <a:bodyPr/>
          <a:lstStyle/>
          <a:p>
            <a:fld id="{B1A24CD3-204F-4468-8EE4-28A6668D006A}" type="datetimeFigureOut">
              <a:rPr lang="en-US" smtClean="0"/>
              <a:t>2016-05-27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AF16DE-A0D5-4438-950F-5B1E159C2C28}" type="slidenum">
              <a:rPr lang="en-US" smtClean="0"/>
              <a:t>‹#›</a:t>
            </a:fld>
            <a:endParaRPr lang="en-US"/>
          </a:p>
        </p:txBody>
      </p:sp>
      <p:sp>
        <p:nvSpPr>
          <p:cNvPr id="9" name="Content Placeholder 2"/>
          <p:cNvSpPr>
            <a:spLocks noGrp="1"/>
          </p:cNvSpPr>
          <p:nvPr>
            <p:ph sz="half" idx="13"/>
          </p:nvPr>
        </p:nvSpPr>
        <p:spPr>
          <a:xfrm>
            <a:off x="457199" y="4224973"/>
            <a:ext cx="7396163" cy="192024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20" Type="http://schemas.openxmlformats.org/officeDocument/2006/relationships/theme" Target="../theme/theme1.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slideLayout" Target="../slideLayouts/slideLayout18.xml"/><Relationship Id="rId19" Type="http://schemas.openxmlformats.org/officeDocument/2006/relationships/slideLayout" Target="../slideLayouts/slideLayout19.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199" y="914400"/>
            <a:ext cx="6508377" cy="1143000"/>
          </a:xfrm>
          <a:prstGeom prst="rect">
            <a:avLst/>
          </a:prstGeom>
        </p:spPr>
        <p:txBody>
          <a:bodyPr vert="horz" lIns="91440" tIns="45720" rIns="91440" bIns="45720" rtlCol="0" anchor="b" anchorCtr="0">
            <a:noAutofit/>
          </a:bodyPr>
          <a:lstStyle/>
          <a:p>
            <a:r>
              <a:rPr lang="en-US" smtClean="0"/>
              <a:t>Click to edit Master title style</a:t>
            </a:r>
            <a:endParaRPr/>
          </a:p>
        </p:txBody>
      </p:sp>
      <p:sp>
        <p:nvSpPr>
          <p:cNvPr id="3" name="Text Placeholder 2"/>
          <p:cNvSpPr>
            <a:spLocks noGrp="1"/>
          </p:cNvSpPr>
          <p:nvPr>
            <p:ph type="body" idx="1"/>
          </p:nvPr>
        </p:nvSpPr>
        <p:spPr>
          <a:xfrm>
            <a:off x="457199" y="2209800"/>
            <a:ext cx="6508377" cy="3916363"/>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a:p>
            <a:pPr lvl="5"/>
            <a:r>
              <a:rPr lang="en-US" dirty="0" smtClean="0"/>
              <a:t>Sixth level</a:t>
            </a:r>
          </a:p>
          <a:p>
            <a:pPr lvl="6"/>
            <a:r>
              <a:rPr lang="en-US" dirty="0" smtClean="0"/>
              <a:t>Seventh level</a:t>
            </a:r>
          </a:p>
          <a:p>
            <a:pPr lvl="7"/>
            <a:r>
              <a:rPr lang="en-US" dirty="0" smtClean="0"/>
              <a:t>Eighth level</a:t>
            </a:r>
          </a:p>
          <a:p>
            <a:pPr lvl="8"/>
            <a:r>
              <a:rPr lang="en-US" dirty="0" smtClean="0"/>
              <a:t>Ninth level</a:t>
            </a:r>
            <a:endParaRPr dirty="0"/>
          </a:p>
        </p:txBody>
      </p:sp>
      <p:sp>
        <p:nvSpPr>
          <p:cNvPr id="4" name="Date Placeholder 3"/>
          <p:cNvSpPr>
            <a:spLocks noGrp="1"/>
          </p:cNvSpPr>
          <p:nvPr>
            <p:ph type="dt" sz="half" idx="2"/>
          </p:nvPr>
        </p:nvSpPr>
        <p:spPr>
          <a:xfrm>
            <a:off x="7198659" y="6356350"/>
            <a:ext cx="1752600" cy="365125"/>
          </a:xfrm>
          <a:prstGeom prst="rect">
            <a:avLst/>
          </a:prstGeom>
        </p:spPr>
        <p:txBody>
          <a:bodyPr vert="horz" lIns="91440" tIns="45720" rIns="91440" bIns="45720" rtlCol="0" anchor="ctr"/>
          <a:lstStyle>
            <a:lvl1pPr algn="r">
              <a:defRPr sz="1100" b="1">
                <a:solidFill>
                  <a:schemeClr val="tx2">
                    <a:lumMod val="60000"/>
                    <a:lumOff val="40000"/>
                  </a:schemeClr>
                </a:solidFill>
              </a:defRPr>
            </a:lvl1pPr>
          </a:lstStyle>
          <a:p>
            <a:fld id="{B1A24CD3-204F-4468-8EE4-28A6668D006A}" type="datetimeFigureOut">
              <a:rPr lang="en-US" smtClean="0"/>
              <a:t>2016-05-27</a:t>
            </a:fld>
            <a:endParaRPr lang="en-US"/>
          </a:p>
        </p:txBody>
      </p:sp>
      <p:sp>
        <p:nvSpPr>
          <p:cNvPr id="5" name="Footer Placeholder 4"/>
          <p:cNvSpPr>
            <a:spLocks noGrp="1"/>
          </p:cNvSpPr>
          <p:nvPr>
            <p:ph type="ftr" sz="quarter" idx="3"/>
          </p:nvPr>
        </p:nvSpPr>
        <p:spPr>
          <a:xfrm>
            <a:off x="174812" y="6356350"/>
            <a:ext cx="6007100" cy="365125"/>
          </a:xfrm>
          <a:prstGeom prst="rect">
            <a:avLst/>
          </a:prstGeom>
        </p:spPr>
        <p:txBody>
          <a:bodyPr vert="horz" lIns="91440" tIns="45720" rIns="91440" bIns="45720" rtlCol="0" anchor="ctr"/>
          <a:lstStyle>
            <a:lvl1pPr algn="l">
              <a:defRPr sz="1100" b="1">
                <a:solidFill>
                  <a:schemeClr val="tx2">
                    <a:lumMod val="60000"/>
                    <a:lumOff val="40000"/>
                  </a:schemeClr>
                </a:solidFill>
              </a:defRPr>
            </a:lvl1pPr>
          </a:lstStyle>
          <a:p>
            <a:endParaRPr lang="en-US"/>
          </a:p>
        </p:txBody>
      </p:sp>
      <p:sp>
        <p:nvSpPr>
          <p:cNvPr id="6" name="Slide Number Placeholder 5"/>
          <p:cNvSpPr>
            <a:spLocks noGrp="1"/>
          </p:cNvSpPr>
          <p:nvPr>
            <p:ph type="sldNum" sz="quarter" idx="4"/>
          </p:nvPr>
        </p:nvSpPr>
        <p:spPr>
          <a:xfrm>
            <a:off x="8256494" y="361016"/>
            <a:ext cx="506506" cy="365125"/>
          </a:xfrm>
          <a:prstGeom prst="rect">
            <a:avLst/>
          </a:prstGeom>
        </p:spPr>
        <p:txBody>
          <a:bodyPr vert="horz" lIns="91440" tIns="45720" rIns="91440" bIns="45720" rtlCol="0" anchor="ctr"/>
          <a:lstStyle>
            <a:lvl1pPr algn="r">
              <a:defRPr sz="2200" b="1">
                <a:solidFill>
                  <a:schemeClr val="bg1"/>
                </a:solidFill>
              </a:defRPr>
            </a:lvl1pPr>
          </a:lstStyle>
          <a:p>
            <a:fld id="{57AF16DE-A0D5-4438-950F-5B1E159C2C28}"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 id="2147483679" r:id="rId19"/>
  </p:sldLayoutIdLst>
  <p:txStyles>
    <p:titleStyle>
      <a:lvl1pPr algn="l" defTabSz="914400" rtl="0" eaLnBrk="1" latinLnBrk="0" hangingPunct="1">
        <a:spcBef>
          <a:spcPct val="0"/>
        </a:spcBef>
        <a:buNone/>
        <a:defRPr sz="3600" kern="1200">
          <a:solidFill>
            <a:schemeClr val="accent1"/>
          </a:solidFill>
          <a:latin typeface="+mj-lt"/>
          <a:ea typeface="+mj-ea"/>
          <a:cs typeface="+mj-cs"/>
        </a:defRPr>
      </a:lvl1pPr>
    </p:titleStyle>
    <p:bodyStyle>
      <a:lvl1pPr marL="228600" indent="-228600" algn="l" defTabSz="914400" rtl="0" eaLnBrk="1" latinLnBrk="0" hangingPunct="1">
        <a:spcBef>
          <a:spcPts val="1800"/>
        </a:spcBef>
        <a:buClr>
          <a:schemeClr val="accent1"/>
        </a:buClr>
        <a:buSzPct val="100000"/>
        <a:buFont typeface="Wingdings 2" pitchFamily="18" charset="2"/>
        <a:buChar char="¡"/>
        <a:defRPr sz="2000" kern="1200">
          <a:solidFill>
            <a:schemeClr val="tx2"/>
          </a:solidFill>
          <a:latin typeface="+mn-lt"/>
          <a:ea typeface="+mn-ea"/>
          <a:cs typeface="+mn-cs"/>
        </a:defRPr>
      </a:lvl1pPr>
      <a:lvl2pPr marL="457200" indent="-228600" algn="l" defTabSz="914400" rtl="0" eaLnBrk="1" latinLnBrk="0" hangingPunct="1">
        <a:spcBef>
          <a:spcPts val="600"/>
        </a:spcBef>
        <a:buClr>
          <a:schemeClr val="accent1">
            <a:lumMod val="50000"/>
          </a:schemeClr>
        </a:buClr>
        <a:buSzPct val="100000"/>
        <a:buFont typeface="Wingdings 2" pitchFamily="18" charset="2"/>
        <a:buChar char="¡"/>
        <a:defRPr sz="1800" kern="1200">
          <a:solidFill>
            <a:schemeClr val="tx2"/>
          </a:solidFill>
          <a:latin typeface="+mn-lt"/>
          <a:ea typeface="+mn-ea"/>
          <a:cs typeface="+mn-cs"/>
        </a:defRPr>
      </a:lvl2pPr>
      <a:lvl3pPr marL="685800" indent="-228600" algn="l" defTabSz="914400" rtl="0" eaLnBrk="1" latinLnBrk="0" hangingPunct="1">
        <a:spcBef>
          <a:spcPts val="600"/>
        </a:spcBef>
        <a:buClr>
          <a:schemeClr val="accent1"/>
        </a:buClr>
        <a:buSzPct val="100000"/>
        <a:buFont typeface="Wingdings 2" pitchFamily="18" charset="2"/>
        <a:buChar char="¡"/>
        <a:defRPr sz="1800" kern="1200">
          <a:solidFill>
            <a:schemeClr val="tx2"/>
          </a:solidFill>
          <a:latin typeface="+mn-lt"/>
          <a:ea typeface="+mn-ea"/>
          <a:cs typeface="+mn-cs"/>
        </a:defRPr>
      </a:lvl3pPr>
      <a:lvl4pPr marL="914400" indent="-228600" algn="l" defTabSz="914400" rtl="0" eaLnBrk="1" latinLnBrk="0" hangingPunct="1">
        <a:spcBef>
          <a:spcPts val="600"/>
        </a:spcBef>
        <a:buClr>
          <a:schemeClr val="accent1">
            <a:lumMod val="50000"/>
          </a:schemeClr>
        </a:buClr>
        <a:buSzPct val="100000"/>
        <a:buFont typeface="Wingdings 2" pitchFamily="18" charset="2"/>
        <a:buChar char="¡"/>
        <a:defRPr sz="1800" kern="1200">
          <a:solidFill>
            <a:schemeClr val="tx2"/>
          </a:solidFill>
          <a:latin typeface="+mn-lt"/>
          <a:ea typeface="+mn-ea"/>
          <a:cs typeface="+mn-cs"/>
        </a:defRPr>
      </a:lvl4pPr>
      <a:lvl5pPr marL="1143000" indent="-228600" algn="l" defTabSz="914400" rtl="0" eaLnBrk="1" latinLnBrk="0" hangingPunct="1">
        <a:spcBef>
          <a:spcPts val="600"/>
        </a:spcBef>
        <a:buClr>
          <a:schemeClr val="accent1"/>
        </a:buClr>
        <a:buSzPct val="100000"/>
        <a:buFont typeface="Wingdings 2" pitchFamily="18" charset="2"/>
        <a:buChar char="¡"/>
        <a:defRPr sz="1800" kern="1200">
          <a:solidFill>
            <a:schemeClr val="tx2"/>
          </a:solidFill>
          <a:latin typeface="+mn-lt"/>
          <a:ea typeface="+mn-ea"/>
          <a:cs typeface="+mn-cs"/>
        </a:defRPr>
      </a:lvl5pPr>
      <a:lvl6pPr marL="1377950" indent="-228600" algn="l" defTabSz="914400" rtl="0" eaLnBrk="1" latinLnBrk="0" hangingPunct="1">
        <a:spcBef>
          <a:spcPct val="20000"/>
        </a:spcBef>
        <a:buClr>
          <a:schemeClr val="accent1">
            <a:lumMod val="50000"/>
          </a:schemeClr>
        </a:buClr>
        <a:buFont typeface="Wingdings 2" pitchFamily="18" charset="2"/>
        <a:buChar char=""/>
        <a:defRPr lang="en-US" sz="1800" kern="1200" dirty="0" smtClean="0">
          <a:solidFill>
            <a:schemeClr val="tx2"/>
          </a:solidFill>
          <a:latin typeface="+mn-lt"/>
          <a:ea typeface="+mn-ea"/>
          <a:cs typeface="+mn-cs"/>
        </a:defRPr>
      </a:lvl6pPr>
      <a:lvl7pPr marL="1603375" indent="-228600" algn="l" defTabSz="914400" rtl="0" eaLnBrk="1" latinLnBrk="0" hangingPunct="1">
        <a:spcBef>
          <a:spcPct val="20000"/>
        </a:spcBef>
        <a:buClr>
          <a:schemeClr val="accent1"/>
        </a:buClr>
        <a:buFont typeface="Wingdings 2" pitchFamily="18" charset="2"/>
        <a:buChar char=""/>
        <a:defRPr lang="en-US" sz="1800" kern="1200" dirty="0" smtClean="0">
          <a:solidFill>
            <a:schemeClr val="tx2"/>
          </a:solidFill>
          <a:latin typeface="+mn-lt"/>
          <a:ea typeface="+mn-ea"/>
          <a:cs typeface="+mn-cs"/>
        </a:defRPr>
      </a:lvl7pPr>
      <a:lvl8pPr marL="1830388" indent="-228600" algn="l" defTabSz="914400" rtl="0" eaLnBrk="1" latinLnBrk="0" hangingPunct="1">
        <a:spcBef>
          <a:spcPct val="20000"/>
        </a:spcBef>
        <a:buClr>
          <a:schemeClr val="accent1">
            <a:lumMod val="50000"/>
          </a:schemeClr>
        </a:buClr>
        <a:buFont typeface="Wingdings 2" pitchFamily="18" charset="2"/>
        <a:buChar char=""/>
        <a:defRPr lang="en-US" sz="1800" kern="1200" dirty="0" smtClean="0">
          <a:solidFill>
            <a:schemeClr val="tx2"/>
          </a:solidFill>
          <a:latin typeface="+mn-lt"/>
          <a:ea typeface="+mn-ea"/>
          <a:cs typeface="+mn-cs"/>
        </a:defRPr>
      </a:lvl8pPr>
      <a:lvl9pPr marL="2057400" indent="-228600" algn="l" defTabSz="914400" rtl="0" eaLnBrk="1" latinLnBrk="0" hangingPunct="1">
        <a:spcBef>
          <a:spcPct val="20000"/>
        </a:spcBef>
        <a:buClr>
          <a:schemeClr val="accent1"/>
        </a:buClr>
        <a:buFont typeface="Wingdings 2" pitchFamily="18" charset="2"/>
        <a:buChar char=""/>
        <a:defRPr lang="en-US" sz="1800" kern="1200" dirty="0">
          <a:solidFill>
            <a:schemeClr val="tx2"/>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200400" y="4208929"/>
            <a:ext cx="5458968" cy="1235974"/>
          </a:xfrm>
        </p:spPr>
        <p:txBody>
          <a:bodyPr>
            <a:normAutofit/>
          </a:bodyPr>
          <a:lstStyle/>
          <a:p>
            <a:r>
              <a:rPr lang="en-US" dirty="0" smtClean="0"/>
              <a:t>Pollution</a:t>
            </a:r>
            <a:endParaRPr lang="en-US" dirty="0"/>
          </a:p>
        </p:txBody>
      </p:sp>
      <p:sp>
        <p:nvSpPr>
          <p:cNvPr id="3" name="Subtitle 2"/>
          <p:cNvSpPr>
            <a:spLocks noGrp="1"/>
          </p:cNvSpPr>
          <p:nvPr>
            <p:ph type="subTitle" idx="1"/>
          </p:nvPr>
        </p:nvSpPr>
        <p:spPr>
          <a:xfrm>
            <a:off x="3200400" y="5922746"/>
            <a:ext cx="5458968" cy="465269"/>
          </a:xfrm>
        </p:spPr>
        <p:txBody>
          <a:bodyPr/>
          <a:lstStyle/>
          <a:p>
            <a:r>
              <a:rPr lang="en-US" dirty="0" smtClean="0"/>
              <a:t>By Halle &amp; Molly</a:t>
            </a:r>
            <a:endParaRPr lang="en-US" dirty="0"/>
          </a:p>
        </p:txBody>
      </p:sp>
    </p:spTree>
    <p:extLst>
      <p:ext uri="{BB962C8B-B14F-4D97-AF65-F5344CB8AC3E}">
        <p14:creationId xmlns:p14="http://schemas.microsoft.com/office/powerpoint/2010/main" val="197071527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pollution is going into the River</a:t>
            </a:r>
            <a:endParaRPr lang="en-US" dirty="0"/>
          </a:p>
        </p:txBody>
      </p:sp>
      <p:sp>
        <p:nvSpPr>
          <p:cNvPr id="3" name="Content Placeholder 2"/>
          <p:cNvSpPr>
            <a:spLocks noGrp="1"/>
          </p:cNvSpPr>
          <p:nvPr>
            <p:ph idx="1"/>
          </p:nvPr>
        </p:nvSpPr>
        <p:spPr/>
        <p:txBody>
          <a:bodyPr/>
          <a:lstStyle/>
          <a:p>
            <a:r>
              <a:rPr lang="en-US" dirty="0" smtClean="0"/>
              <a:t>Trash</a:t>
            </a:r>
          </a:p>
          <a:p>
            <a:r>
              <a:rPr lang="en-US" dirty="0" smtClean="0"/>
              <a:t>Waste</a:t>
            </a:r>
          </a:p>
          <a:p>
            <a:r>
              <a:rPr lang="en-US" dirty="0" smtClean="0"/>
              <a:t>Oil</a:t>
            </a:r>
          </a:p>
          <a:p>
            <a:endParaRPr lang="en-US" dirty="0"/>
          </a:p>
          <a:p>
            <a:pPr marL="0" indent="0">
              <a:buNone/>
            </a:pPr>
            <a:endParaRPr lang="en-US" dirty="0" smtClean="0"/>
          </a:p>
        </p:txBody>
      </p:sp>
    </p:spTree>
    <p:extLst>
      <p:ext uri="{BB962C8B-B14F-4D97-AF65-F5344CB8AC3E}">
        <p14:creationId xmlns:p14="http://schemas.microsoft.com/office/powerpoint/2010/main" val="415543615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can you do to help</a:t>
            </a:r>
            <a:endParaRPr lang="en-US" dirty="0"/>
          </a:p>
        </p:txBody>
      </p:sp>
      <p:sp>
        <p:nvSpPr>
          <p:cNvPr id="3" name="Content Placeholder 2"/>
          <p:cNvSpPr>
            <a:spLocks noGrp="1"/>
          </p:cNvSpPr>
          <p:nvPr>
            <p:ph idx="1"/>
          </p:nvPr>
        </p:nvSpPr>
        <p:spPr/>
        <p:txBody>
          <a:bodyPr/>
          <a:lstStyle/>
          <a:p>
            <a:r>
              <a:rPr lang="en-US" dirty="0" smtClean="0"/>
              <a:t>Put more trash cans by the river</a:t>
            </a:r>
          </a:p>
          <a:p>
            <a:r>
              <a:rPr lang="en-US" dirty="0" smtClean="0"/>
              <a:t>Make people  more aware of the situation</a:t>
            </a:r>
          </a:p>
          <a:p>
            <a:r>
              <a:rPr lang="en-US" dirty="0" smtClean="0"/>
              <a:t>Stop oil company's from putting waste in the river</a:t>
            </a:r>
          </a:p>
          <a:p>
            <a:pPr marL="0" indent="0">
              <a:buNone/>
            </a:pPr>
            <a:endParaRPr lang="en-US" dirty="0" smtClean="0"/>
          </a:p>
          <a:p>
            <a:endParaRPr lang="en-US" dirty="0"/>
          </a:p>
        </p:txBody>
      </p:sp>
    </p:spTree>
    <p:extLst>
      <p:ext uri="{BB962C8B-B14F-4D97-AF65-F5344CB8AC3E}">
        <p14:creationId xmlns:p14="http://schemas.microsoft.com/office/powerpoint/2010/main" val="147439146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does it pollution  effect the earth </a:t>
            </a:r>
            <a:endParaRPr lang="en-US" dirty="0"/>
          </a:p>
        </p:txBody>
      </p:sp>
      <p:sp>
        <p:nvSpPr>
          <p:cNvPr id="3" name="Content Placeholder 2"/>
          <p:cNvSpPr>
            <a:spLocks noGrp="1"/>
          </p:cNvSpPr>
          <p:nvPr>
            <p:ph idx="1"/>
          </p:nvPr>
        </p:nvSpPr>
        <p:spPr/>
        <p:txBody>
          <a:bodyPr/>
          <a:lstStyle/>
          <a:p>
            <a:r>
              <a:rPr lang="en-US" dirty="0" smtClean="0"/>
              <a:t>It effects over 200 million people across the world</a:t>
            </a:r>
          </a:p>
          <a:p>
            <a:r>
              <a:rPr lang="en-US" dirty="0" smtClean="0"/>
              <a:t>In some places babies are born with birth defects, and children  have lost 30 to 40 </a:t>
            </a:r>
            <a:r>
              <a:rPr lang="en-US" dirty="0"/>
              <a:t>I</a:t>
            </a:r>
            <a:r>
              <a:rPr lang="en-US" dirty="0" smtClean="0"/>
              <a:t>Q points because of pollution </a:t>
            </a:r>
          </a:p>
          <a:p>
            <a:pPr marL="0" indent="0">
              <a:buNone/>
            </a:pPr>
            <a:endParaRPr lang="en-US" dirty="0"/>
          </a:p>
        </p:txBody>
      </p:sp>
    </p:spTree>
    <p:extLst>
      <p:ext uri="{BB962C8B-B14F-4D97-AF65-F5344CB8AC3E}">
        <p14:creationId xmlns:p14="http://schemas.microsoft.com/office/powerpoint/2010/main" val="395762596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My opinion </a:t>
            </a:r>
            <a:endParaRPr lang="en-US" dirty="0"/>
          </a:p>
        </p:txBody>
      </p:sp>
      <p:sp>
        <p:nvSpPr>
          <p:cNvPr id="3" name="Content Placeholder 2"/>
          <p:cNvSpPr>
            <a:spLocks noGrp="1"/>
          </p:cNvSpPr>
          <p:nvPr>
            <p:ph idx="1"/>
          </p:nvPr>
        </p:nvSpPr>
        <p:spPr/>
        <p:txBody>
          <a:bodyPr/>
          <a:lstStyle/>
          <a:p>
            <a:r>
              <a:rPr lang="en-US" dirty="0" smtClean="0"/>
              <a:t>From my perspective I think that more people need to be more aware of the situation cause if we keep the earth like it is now we won’t have any food to grow or grass, and </a:t>
            </a:r>
            <a:r>
              <a:rPr lang="en-US" dirty="0" err="1" smtClean="0"/>
              <a:t>ect</a:t>
            </a:r>
            <a:r>
              <a:rPr lang="en-US" dirty="0" smtClean="0"/>
              <a:t>. We live on the earth we have to treat it with respect the way it treats us if we don’t give it more respect than why should it. </a:t>
            </a:r>
            <a:endParaRPr lang="en-US" dirty="0"/>
          </a:p>
        </p:txBody>
      </p:sp>
    </p:spTree>
    <p:extLst>
      <p:ext uri="{BB962C8B-B14F-4D97-AF65-F5344CB8AC3E}">
        <p14:creationId xmlns:p14="http://schemas.microsoft.com/office/powerpoint/2010/main" val="2561846956"/>
      </p:ext>
    </p:extLst>
  </p:cSld>
  <p:clrMapOvr>
    <a:masterClrMapping/>
  </p:clrMapOvr>
</p:sld>
</file>

<file path=ppt/theme/theme1.xml><?xml version="1.0" encoding="utf-8"?>
<a:theme xmlns:a="http://schemas.openxmlformats.org/drawingml/2006/main" name="Plaza">
  <a:themeElements>
    <a:clrScheme name="Infusion">
      <a:dk1>
        <a:sysClr val="windowText" lastClr="000000"/>
      </a:dk1>
      <a:lt1>
        <a:sysClr val="window" lastClr="FFFFFF"/>
      </a:lt1>
      <a:dk2>
        <a:srgbClr val="2F1F58"/>
      </a:dk2>
      <a:lt2>
        <a:srgbClr val="B7A9E0"/>
      </a:lt2>
      <a:accent1>
        <a:srgbClr val="8C73D0"/>
      </a:accent1>
      <a:accent2>
        <a:srgbClr val="C2E8C4"/>
      </a:accent2>
      <a:accent3>
        <a:srgbClr val="C5A6E8"/>
      </a:accent3>
      <a:accent4>
        <a:srgbClr val="B45EC7"/>
      </a:accent4>
      <a:accent5>
        <a:srgbClr val="9FDAFB"/>
      </a:accent5>
      <a:accent6>
        <a:srgbClr val="95C5B0"/>
      </a:accent6>
      <a:hlink>
        <a:srgbClr val="744AE0"/>
      </a:hlink>
      <a:folHlink>
        <a:srgbClr val="8D8AD1"/>
      </a:folHlink>
    </a:clrScheme>
    <a:fontScheme name="Plaza">
      <a:majorFont>
        <a:latin typeface="Century Gothic"/>
        <a:ea typeface=""/>
        <a:cs typeface=""/>
        <a:font script="Jpan" typeface="メイリオ"/>
        <a:font script="Hans" typeface="宋体"/>
        <a:font script="Hant" typeface="新細明體"/>
      </a:majorFont>
      <a:minorFont>
        <a:latin typeface="Century Gothic"/>
        <a:ea typeface=""/>
        <a:cs typeface=""/>
        <a:font script="Jpan" typeface="メイリオ"/>
        <a:font script="Hans" typeface="宋体"/>
        <a:font script="Hant" typeface="新細明體"/>
      </a:minorFont>
    </a:fontScheme>
    <a:fmtScheme name="Plaza">
      <a:fillStyleLst>
        <a:solidFill>
          <a:schemeClr val="phClr"/>
        </a:solidFill>
        <a:gradFill rotWithShape="1">
          <a:gsLst>
            <a:gs pos="0">
              <a:schemeClr val="phClr">
                <a:tint val="100000"/>
                <a:shade val="60000"/>
                <a:satMod val="135000"/>
              </a:schemeClr>
            </a:gs>
            <a:gs pos="100000">
              <a:schemeClr val="phClr">
                <a:tint val="100000"/>
                <a:shade val="100000"/>
                <a:satMod val="135000"/>
              </a:schemeClr>
            </a:gs>
          </a:gsLst>
          <a:lin ang="16200000" scaled="1"/>
        </a:gradFill>
        <a:gradFill rotWithShape="1">
          <a:gsLst>
            <a:gs pos="0">
              <a:schemeClr val="phClr">
                <a:shade val="70000"/>
                <a:satMod val="120000"/>
              </a:schemeClr>
            </a:gs>
            <a:gs pos="35000">
              <a:schemeClr val="phClr">
                <a:shade val="100000"/>
                <a:satMod val="150000"/>
              </a:schemeClr>
            </a:gs>
            <a:gs pos="70000">
              <a:schemeClr val="phClr">
                <a:tint val="100000"/>
                <a:shade val="100000"/>
                <a:satMod val="200000"/>
                <a:greenMod val="100000"/>
              </a:schemeClr>
            </a:gs>
            <a:gs pos="100000">
              <a:schemeClr val="phClr">
                <a:tint val="100000"/>
                <a:shade val="100000"/>
                <a:satMod val="250000"/>
                <a:greenMod val="100000"/>
              </a:schemeClr>
            </a:gs>
          </a:gsLst>
          <a:lin ang="162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innerShdw blurRad="190500" dist="63500" dir="5400000">
              <a:srgbClr val="FFFFFF">
                <a:alpha val="65000"/>
              </a:srgbClr>
            </a:innerShdw>
          </a:effectLst>
          <a:scene3d>
            <a:camera prst="orthographicFront">
              <a:rot lat="0" lon="0" rev="0"/>
            </a:camera>
            <a:lightRig rig="twoPt" dir="r">
              <a:rot lat="0" lon="0" rev="6000000"/>
            </a:lightRig>
          </a:scene3d>
          <a:sp3d prstMaterial="matte">
            <a:bevelT w="0" h="0" prst="relaxedInset"/>
          </a:sp3d>
        </a:effectStyle>
        <a:effectStyle>
          <a:effectLst>
            <a:innerShdw blurRad="50800" dist="25400" dir="13500000">
              <a:srgbClr val="FFFFFF">
                <a:alpha val="75000"/>
              </a:srgbClr>
            </a:innerShdw>
            <a:outerShdw blurRad="88900" dist="38100" dir="6600000" sx="101000" sy="101000" rotWithShape="0">
              <a:srgbClr val="000000">
                <a:alpha val="50000"/>
              </a:srgbClr>
            </a:outerShdw>
          </a:effectLst>
          <a:scene3d>
            <a:camera prst="perspectiveFront" fov="3000000"/>
            <a:lightRig rig="morning" dir="tl">
              <a:rot lat="0" lon="0" rev="1800000"/>
            </a:lightRig>
          </a:scene3d>
          <a:sp3d contourW="38100" prstMaterial="softEdge">
            <a:bevelT w="25400" h="38100"/>
            <a:contourClr>
              <a:schemeClr val="phClr">
                <a:tint val="60000"/>
              </a:schemeClr>
            </a:contourClr>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Plaza.thmx</Template>
  <TotalTime>65</TotalTime>
  <Words>152</Words>
  <Application>Microsoft Macintosh PowerPoint</Application>
  <PresentationFormat>On-screen Show (4:3)</PresentationFormat>
  <Paragraphs>15</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Plaza</vt:lpstr>
      <vt:lpstr>Pollution</vt:lpstr>
      <vt:lpstr>What pollution is going into the River</vt:lpstr>
      <vt:lpstr>What can you do to help</vt:lpstr>
      <vt:lpstr>How does it pollution  effect the earth </vt:lpstr>
      <vt:lpstr>My opinion </vt:lpstr>
    </vt:vector>
  </TitlesOfParts>
  <Company>sdfsd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Ecosystem of Petitcodac</dc:title>
  <dc:creator>sdfsd sdfsd</dc:creator>
  <cp:lastModifiedBy>sdfsd sdfsd</cp:lastModifiedBy>
  <cp:revision>7</cp:revision>
  <dcterms:created xsi:type="dcterms:W3CDTF">2016-05-26T16:21:21Z</dcterms:created>
  <dcterms:modified xsi:type="dcterms:W3CDTF">2016-05-27T16:52:44Z</dcterms:modified>
</cp:coreProperties>
</file>

<file path=docProps/thumbnail.jpeg>
</file>